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E0F61-DEFB-4B34-8D36-959A671AF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C902A-EEF6-4DDD-B140-18079E374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529BB-1549-4759-8080-494B69D3D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90DCE-F473-41AF-A0D9-3C94C564D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C72AE-8103-4EF5-B804-B4ABFF2A4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855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22CA0-BB47-4815-AEC5-20A02D132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FDE3C-0716-40B7-A7D5-1952B0F40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65D81-7A4F-499F-8943-FC4809EFB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365DB-185D-4A7C-B769-EF15088C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89BBA-02EA-4821-9647-741D589D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3634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DA0A-EDCC-4EDC-86F4-5C448167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BF14E-42CD-46D6-AECB-6B736E67E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35B3B-15BE-4282-9994-79C28FD3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617B3-D5D4-4F28-8559-2F857ED3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F0D82-43BD-4339-BDDF-7382A8042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423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33D19-8BFA-48C1-8012-076447D8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2D700-CCEC-43E0-943E-B8B48E2AE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C4E5DF-DE21-4933-8135-A7A414FEF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F43C8-3140-4EC7-9921-F89C5CFFF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C58C2-632D-4DF4-BAE4-93CFDC8A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7352DD-4F16-45F0-8522-4836FB054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05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4271C-2E96-45D1-8FD4-C72AA4E47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7984E-F748-47FD-B6AB-81504015C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D6E75-CB8E-44C2-BECE-174107CA9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0B7D2-AF15-472A-A3BC-9BF4DD3CD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F1DC23-B950-4ECE-A2EC-7F8751302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5CDB85-75E4-4A8D-B1C4-D9403AEC2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8C2850-802D-421C-89EC-17327A7D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C76ED-8A36-483A-9650-BADF434C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2916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9CC13-1A60-4432-8394-9D43B1EF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750929-E98E-4C16-A162-5D439025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B407D-9DC2-4D5E-91A3-BD7E5D11C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A3EDF-C73B-4DC8-AA85-10C10474C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900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5801C-7D0E-49A0-83B4-FF29D31D5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79B62-7770-43DB-B496-9C138D1A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2EFC4-737C-4C36-B470-176399545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423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DF7A-0CB3-4E0B-987D-24568EE7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CC304-6120-4A5D-B6E6-B0FD467D5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3E7F5-409E-43B4-A342-DADE5783D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992FC-EDF0-43FC-AE46-DB25A1DCD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F16CA-E64A-40F8-A1C7-924F9E93A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50B11-95FD-4A92-B369-B64FEE1E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506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58C4-0444-4CFA-AE91-5B99B14A9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EF51FC-D1FE-43F3-95A0-E90AFABE7E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A8754-DE5B-4BA2-9166-95CF3AA01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3455D-0970-4367-94C9-BDD4E948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D7614-AFD1-4F63-B2BB-0094E81B8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FF2B4-BD89-441D-AFBF-1475441FD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607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A39A3-C451-4856-9C3C-C0B5C06F0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7C4DDD-00EC-4F2D-B6BB-E4E8CF6343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EA6F5-BD86-4B4E-84AC-038D5BE5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3B88C-3C03-443C-9354-F5E9AD319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6018F-9750-4A3F-9596-C75DC495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620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260DB1-6B70-4BA4-8166-9E4827956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283DE-1918-4B10-B1F0-9C62CEED2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89C7E-D725-4F82-AE05-393695AA5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00525-A1F1-43B9-A5C0-73A87A60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111D2-9005-4B93-A015-73C694892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708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0AAF11-7FC7-4C45-8F1F-F36FA659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EBFC8-7F92-48A7-81AB-4EE32DDD7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282DC-9D2E-408F-A9CB-2D1B71BD5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BD0EA-B01A-41D1-842E-104F969F9251}" type="datetimeFigureOut">
              <a:rPr lang="id-ID" smtClean="0"/>
              <a:t>14/01/2019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F367A-AAC0-4F14-BF0A-E7E67D55D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7E884-143E-436B-8FE1-F4F12BC7A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839C4-515A-4FC3-94AE-8D99FB05AE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4415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3876-DD48-4786-A626-ADC4070CF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0305" y="544400"/>
            <a:ext cx="9144000" cy="1008095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JADWAL PEMANTAPAN I</a:t>
            </a:r>
            <a:br>
              <a:rPr lang="id-ID" dirty="0"/>
            </a:br>
            <a:r>
              <a:rPr lang="id-I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LOMBA KEARSIPAN ANTAR OPD SE KAB. BULELENG</a:t>
            </a:r>
            <a:endParaRPr lang="id-I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CD42C-1076-4E4E-ABCA-F8AC0D24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1542"/>
            <a:ext cx="9144000" cy="2816258"/>
          </a:xfrm>
        </p:spPr>
        <p:txBody>
          <a:bodyPr/>
          <a:lstStyle/>
          <a:p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AFC53-05AD-46B6-9E27-B26B568DB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769403"/>
              </p:ext>
            </p:extLst>
          </p:nvPr>
        </p:nvGraphicFramePr>
        <p:xfrm>
          <a:off x="918168" y="1504520"/>
          <a:ext cx="10459984" cy="535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304">
                  <a:extLst>
                    <a:ext uri="{9D8B030D-6E8A-4147-A177-3AD203B41FA5}">
                      <a16:colId xmlns:a16="http://schemas.microsoft.com/office/drawing/2014/main" val="665208406"/>
                    </a:ext>
                  </a:extLst>
                </a:gridCol>
                <a:gridCol w="2171180">
                  <a:extLst>
                    <a:ext uri="{9D8B030D-6E8A-4147-A177-3AD203B41FA5}">
                      <a16:colId xmlns:a16="http://schemas.microsoft.com/office/drawing/2014/main" val="2200511899"/>
                    </a:ext>
                  </a:extLst>
                </a:gridCol>
                <a:gridCol w="4269380">
                  <a:extLst>
                    <a:ext uri="{9D8B030D-6E8A-4147-A177-3AD203B41FA5}">
                      <a16:colId xmlns:a16="http://schemas.microsoft.com/office/drawing/2014/main" val="2627160605"/>
                    </a:ext>
                  </a:extLst>
                </a:gridCol>
                <a:gridCol w="3357120">
                  <a:extLst>
                    <a:ext uri="{9D8B030D-6E8A-4147-A177-3AD203B41FA5}">
                      <a16:colId xmlns:a16="http://schemas.microsoft.com/office/drawing/2014/main" val="3996527791"/>
                    </a:ext>
                  </a:extLst>
                </a:gridCol>
              </a:tblGrid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NO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TANGGAL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OPD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KETERANGAN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25982003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PENANAMAN MODAL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TIM PEMBINA KAB. BULELENG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91529818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KEPENDUDUKAN DAN CATATAN SIPIL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KEGIATAN PUKUL  : 09.00 WITA</a:t>
                      </a:r>
                    </a:p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187410093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PUPR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7339927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PENDIDIKAN DAN OLAH RAGA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519756619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PMD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064473050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BKPSDM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408164056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BAPPEDA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947927732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BKD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349646551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 JANUARI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BAGIAN KESRA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1341343527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BAGIAN EKONOMI DAN PEMBANGUNAN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50491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679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3876-DD48-4786-A626-ADC4070CF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0305" y="544400"/>
            <a:ext cx="9144000" cy="1008095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JADWAL PEMANTAPAN I</a:t>
            </a:r>
            <a:br>
              <a:rPr lang="id-ID" dirty="0"/>
            </a:br>
            <a:r>
              <a:rPr lang="id-ID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LOMBA KEARSIPAN DESA/KELURAHAN SE KAB. BULELENG</a:t>
            </a:r>
            <a:endParaRPr lang="id-I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CD42C-1076-4E4E-ABCA-F8AC0D24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1542"/>
            <a:ext cx="9144000" cy="2816258"/>
          </a:xfrm>
        </p:spPr>
        <p:txBody>
          <a:bodyPr/>
          <a:lstStyle/>
          <a:p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AFC53-05AD-46B6-9E27-B26B568DB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661053"/>
              </p:ext>
            </p:extLst>
          </p:nvPr>
        </p:nvGraphicFramePr>
        <p:xfrm>
          <a:off x="1021864" y="1677970"/>
          <a:ext cx="10328007" cy="47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571">
                  <a:extLst>
                    <a:ext uri="{9D8B030D-6E8A-4147-A177-3AD203B41FA5}">
                      <a16:colId xmlns:a16="http://schemas.microsoft.com/office/drawing/2014/main" val="665208406"/>
                    </a:ext>
                  </a:extLst>
                </a:gridCol>
                <a:gridCol w="2312097">
                  <a:extLst>
                    <a:ext uri="{9D8B030D-6E8A-4147-A177-3AD203B41FA5}">
                      <a16:colId xmlns:a16="http://schemas.microsoft.com/office/drawing/2014/main" val="2200511899"/>
                    </a:ext>
                  </a:extLst>
                </a:gridCol>
                <a:gridCol w="3752398">
                  <a:extLst>
                    <a:ext uri="{9D8B030D-6E8A-4147-A177-3AD203B41FA5}">
                      <a16:colId xmlns:a16="http://schemas.microsoft.com/office/drawing/2014/main" val="2627160605"/>
                    </a:ext>
                  </a:extLst>
                </a:gridCol>
                <a:gridCol w="3355941">
                  <a:extLst>
                    <a:ext uri="{9D8B030D-6E8A-4147-A177-3AD203B41FA5}">
                      <a16:colId xmlns:a16="http://schemas.microsoft.com/office/drawing/2014/main" val="3996527791"/>
                    </a:ext>
                  </a:extLst>
                </a:gridCol>
              </a:tblGrid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NO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 TANGGAL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DESA/KELURAHAN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KETERANGAN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25982003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SAWAN, KEC. SAWAN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TIM PEMBINA KAB. BULELENG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91529818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BULIAN, KEC. KUBUTAMBAHAN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KEGIATAN PUKUL  : 09.30 WITA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187410093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KEKERAN, KEC. BUSUNGBIU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7339927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11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UMEANYAR, KEC. SERIRIT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519756619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GOBLEG, KEC. BANJAR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064473050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13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MUSI, KEC. GEROKGAK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408164056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14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SILANGJANA, KEC. SUKASADA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947927732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15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PACUNG, KEC. TEJAKULA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349646551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18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PEMARON, KEC. BULELENG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1341343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50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3876-DD48-4786-A626-ADC4070CF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1864" y="592105"/>
            <a:ext cx="9847868" cy="1008095"/>
          </a:xfrm>
        </p:spPr>
        <p:txBody>
          <a:bodyPr>
            <a:normAutofit fontScale="90000"/>
          </a:bodyPr>
          <a:lstStyle/>
          <a:p>
            <a:r>
              <a:rPr lang="id-I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JADWAL PENGAWASAN KEARSIPAN INTERNAL</a:t>
            </a:r>
            <a:br>
              <a:rPr lang="id-ID" sz="4000" dirty="0"/>
            </a:br>
            <a:r>
              <a:rPr lang="id-I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OPD (KECAMATAN) SE KAB. BULELENG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CD42C-1076-4E4E-ABCA-F8AC0D24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1542"/>
            <a:ext cx="9144000" cy="2816258"/>
          </a:xfrm>
        </p:spPr>
        <p:txBody>
          <a:bodyPr/>
          <a:lstStyle/>
          <a:p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AFC53-05AD-46B6-9E27-B26B568DB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038637"/>
              </p:ext>
            </p:extLst>
          </p:nvPr>
        </p:nvGraphicFramePr>
        <p:xfrm>
          <a:off x="1021864" y="1772239"/>
          <a:ext cx="9805423" cy="47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356">
                  <a:extLst>
                    <a:ext uri="{9D8B030D-6E8A-4147-A177-3AD203B41FA5}">
                      <a16:colId xmlns:a16="http://schemas.microsoft.com/office/drawing/2014/main" val="665208406"/>
                    </a:ext>
                  </a:extLst>
                </a:gridCol>
                <a:gridCol w="2963500">
                  <a:extLst>
                    <a:ext uri="{9D8B030D-6E8A-4147-A177-3AD203B41FA5}">
                      <a16:colId xmlns:a16="http://schemas.microsoft.com/office/drawing/2014/main" val="2200511899"/>
                    </a:ext>
                  </a:extLst>
                </a:gridCol>
                <a:gridCol w="2648932">
                  <a:extLst>
                    <a:ext uri="{9D8B030D-6E8A-4147-A177-3AD203B41FA5}">
                      <a16:colId xmlns:a16="http://schemas.microsoft.com/office/drawing/2014/main" val="2627160605"/>
                    </a:ext>
                  </a:extLst>
                </a:gridCol>
                <a:gridCol w="3634635">
                  <a:extLst>
                    <a:ext uri="{9D8B030D-6E8A-4147-A177-3AD203B41FA5}">
                      <a16:colId xmlns:a16="http://schemas.microsoft.com/office/drawing/2014/main" val="3996527791"/>
                    </a:ext>
                  </a:extLst>
                </a:gridCol>
              </a:tblGrid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NO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 TANGGAL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OPD ( KECAMATAN )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KETERANGAN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25982003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20,21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SUKASADA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TIM PENGAWAS KAB. BULELENG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91529818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22,25 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GEROKGAK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KEGIATAN PUKUL  : 09.30 WITA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187410093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26, 27 PEBRUARI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SAWAN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7339927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28 FEB &amp; 1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KUBUTAMBAHAN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519756619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4, 11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TEJAKULA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064473050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12, 13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SERIRIT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408164056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14, 15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BUSUNGBIU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947927732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18, 19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BANJAR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349646551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21, 22MARET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BULELENG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1341343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67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3876-DD48-4786-A626-ADC4070CF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0305" y="544400"/>
            <a:ext cx="9144000" cy="1008095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JADWAL PEMANTAPAN II</a:t>
            </a:r>
            <a:br>
              <a:rPr lang="id-ID" dirty="0"/>
            </a:br>
            <a:r>
              <a:rPr lang="id-ID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LOMBA KEARSIPAN DESA/KELURAHAN SE KAB. BULELENG</a:t>
            </a:r>
            <a:endParaRPr lang="id-I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CD42C-1076-4E4E-ABCA-F8AC0D24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1542"/>
            <a:ext cx="9144000" cy="2816258"/>
          </a:xfrm>
        </p:spPr>
        <p:txBody>
          <a:bodyPr/>
          <a:lstStyle/>
          <a:p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AFC53-05AD-46B6-9E27-B26B568DB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267389"/>
              </p:ext>
            </p:extLst>
          </p:nvPr>
        </p:nvGraphicFramePr>
        <p:xfrm>
          <a:off x="1021864" y="1772239"/>
          <a:ext cx="10148271" cy="47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408">
                  <a:extLst>
                    <a:ext uri="{9D8B030D-6E8A-4147-A177-3AD203B41FA5}">
                      <a16:colId xmlns:a16="http://schemas.microsoft.com/office/drawing/2014/main" val="665208406"/>
                    </a:ext>
                  </a:extLst>
                </a:gridCol>
                <a:gridCol w="2177681">
                  <a:extLst>
                    <a:ext uri="{9D8B030D-6E8A-4147-A177-3AD203B41FA5}">
                      <a16:colId xmlns:a16="http://schemas.microsoft.com/office/drawing/2014/main" val="2200511899"/>
                    </a:ext>
                  </a:extLst>
                </a:gridCol>
                <a:gridCol w="3808428">
                  <a:extLst>
                    <a:ext uri="{9D8B030D-6E8A-4147-A177-3AD203B41FA5}">
                      <a16:colId xmlns:a16="http://schemas.microsoft.com/office/drawing/2014/main" val="2627160605"/>
                    </a:ext>
                  </a:extLst>
                </a:gridCol>
                <a:gridCol w="3298754">
                  <a:extLst>
                    <a:ext uri="{9D8B030D-6E8A-4147-A177-3AD203B41FA5}">
                      <a16:colId xmlns:a16="http://schemas.microsoft.com/office/drawing/2014/main" val="3996527791"/>
                    </a:ext>
                  </a:extLst>
                </a:gridCol>
              </a:tblGrid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NO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TANGGAL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DESA/KELURAHAN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KETERANGAN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25982003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SAWAN, KEC. SAWAN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TIM PEMBINA KAB. BULELENG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91529818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BULIAN, KEC. KUBUTAMBAHAN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KEGIATAN PUKUL  : 09.30 WITA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187410093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27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KEKERAN, KEC. BUSUNGBIU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7339927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28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UMEANYAR, KEC. SERIRIT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519756619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29 MARET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GOBLEG, KEC. BANJAR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064473050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MUSI, KEC. GEROKGAK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408164056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 APRIL2019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SILANGJANA, KEC. SUKASADA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947927732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PACUNG, KEC. TEJAKULA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349646551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PEMARON, KEC. BULELENG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1341343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244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3876-DD48-4786-A626-ADC4070CF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3171" y="120579"/>
            <a:ext cx="9144000" cy="1008095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JADWAL PEMANTAPAN II</a:t>
            </a:r>
            <a:br>
              <a:rPr lang="id-ID" dirty="0"/>
            </a:br>
            <a:r>
              <a:rPr lang="id-I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LOMBA KEARSIPAN ANTAR OPD SE KAB. BULELENG</a:t>
            </a:r>
            <a:endParaRPr lang="id-I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CD42C-1076-4E4E-ABCA-F8AC0D24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1542"/>
            <a:ext cx="9144000" cy="2816258"/>
          </a:xfrm>
        </p:spPr>
        <p:txBody>
          <a:bodyPr/>
          <a:lstStyle/>
          <a:p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AFC53-05AD-46B6-9E27-B26B568DB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270238"/>
              </p:ext>
            </p:extLst>
          </p:nvPr>
        </p:nvGraphicFramePr>
        <p:xfrm>
          <a:off x="776767" y="1078997"/>
          <a:ext cx="10874763" cy="535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34">
                  <a:extLst>
                    <a:ext uri="{9D8B030D-6E8A-4147-A177-3AD203B41FA5}">
                      <a16:colId xmlns:a16="http://schemas.microsoft.com/office/drawing/2014/main" val="665208406"/>
                    </a:ext>
                  </a:extLst>
                </a:gridCol>
                <a:gridCol w="2299352">
                  <a:extLst>
                    <a:ext uri="{9D8B030D-6E8A-4147-A177-3AD203B41FA5}">
                      <a16:colId xmlns:a16="http://schemas.microsoft.com/office/drawing/2014/main" val="2200511899"/>
                    </a:ext>
                  </a:extLst>
                </a:gridCol>
                <a:gridCol w="4280001">
                  <a:extLst>
                    <a:ext uri="{9D8B030D-6E8A-4147-A177-3AD203B41FA5}">
                      <a16:colId xmlns:a16="http://schemas.microsoft.com/office/drawing/2014/main" val="2627160605"/>
                    </a:ext>
                  </a:extLst>
                </a:gridCol>
                <a:gridCol w="3403076">
                  <a:extLst>
                    <a:ext uri="{9D8B030D-6E8A-4147-A177-3AD203B41FA5}">
                      <a16:colId xmlns:a16="http://schemas.microsoft.com/office/drawing/2014/main" val="3996527791"/>
                    </a:ext>
                  </a:extLst>
                </a:gridCol>
              </a:tblGrid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NO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 TANGGAL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OPD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KETERANGAN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25982003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PENANAMAN MODAL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TIM PEMBINA KAB. BULELENG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91529818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BKPSDM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KEGIATAN PUKUL  : 09.00 WITA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187410093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KEPENDUDUKAN DAN CATATAN SIPIL 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7339927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BAPPEDA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519756619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BKD 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064473050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DINAD PUPR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408164056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BAGIAN KESRA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947927732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PENDIDIKAN DAN OLAH RAGA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349646551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DINAS PMD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1341343527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BAGIAN EKONOMI DAN PEMBANGUNAN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50491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43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3876-DD48-4786-A626-ADC4070CF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0305" y="544400"/>
            <a:ext cx="9144000" cy="1008095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JADWAL PENILAIAN</a:t>
            </a:r>
            <a:br>
              <a:rPr lang="id-ID" dirty="0"/>
            </a:br>
            <a:r>
              <a:rPr lang="id-ID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LOMBA KEARSIPAN DESA/KELUARAHAN SE KAB. BULELENG</a:t>
            </a:r>
            <a:endParaRPr lang="id-I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CD42C-1076-4E4E-ABCA-F8AC0D24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1542"/>
            <a:ext cx="9144000" cy="2816258"/>
          </a:xfrm>
        </p:spPr>
        <p:txBody>
          <a:bodyPr/>
          <a:lstStyle/>
          <a:p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AFC53-05AD-46B6-9E27-B26B568DB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225662"/>
              </p:ext>
            </p:extLst>
          </p:nvPr>
        </p:nvGraphicFramePr>
        <p:xfrm>
          <a:off x="1021864" y="1772239"/>
          <a:ext cx="10148271" cy="47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408">
                  <a:extLst>
                    <a:ext uri="{9D8B030D-6E8A-4147-A177-3AD203B41FA5}">
                      <a16:colId xmlns:a16="http://schemas.microsoft.com/office/drawing/2014/main" val="665208406"/>
                    </a:ext>
                  </a:extLst>
                </a:gridCol>
                <a:gridCol w="2177681">
                  <a:extLst>
                    <a:ext uri="{9D8B030D-6E8A-4147-A177-3AD203B41FA5}">
                      <a16:colId xmlns:a16="http://schemas.microsoft.com/office/drawing/2014/main" val="2200511899"/>
                    </a:ext>
                  </a:extLst>
                </a:gridCol>
                <a:gridCol w="3940404">
                  <a:extLst>
                    <a:ext uri="{9D8B030D-6E8A-4147-A177-3AD203B41FA5}">
                      <a16:colId xmlns:a16="http://schemas.microsoft.com/office/drawing/2014/main" val="2627160605"/>
                    </a:ext>
                  </a:extLst>
                </a:gridCol>
                <a:gridCol w="3166778">
                  <a:extLst>
                    <a:ext uri="{9D8B030D-6E8A-4147-A177-3AD203B41FA5}">
                      <a16:colId xmlns:a16="http://schemas.microsoft.com/office/drawing/2014/main" val="3996527791"/>
                    </a:ext>
                  </a:extLst>
                </a:gridCol>
              </a:tblGrid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NO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 TANGGAL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DESA/KELURAHAN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KETERANGAN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25982003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GOBLEG, KEC. BANJAR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TIM PENILAI KAB. BULELENG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91529818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18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BULIAN, KEC. KUBUTAMBAHAN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KEGIATAN PUKUL  : 09.30 WITA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187410093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22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SAWAN, KEC. SAWAN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7339927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23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UMEANYAR, KEC. SERIRIT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519756619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24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SILANGJANA, KEC. SUKASADA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064473050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MUSI, KEC. GEROKGAK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408164056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26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PACUNG, KEC. TEJAKULA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947927732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29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KEKERAN, KEC. BUSUNGBIU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349646551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 APRIL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 PEMARON, KEC. BULELENG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1341343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515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3876-DD48-4786-A626-ADC4070CF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14462"/>
            <a:ext cx="9144000" cy="1008095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JADWAL PENILAIAN</a:t>
            </a:r>
            <a:br>
              <a:rPr lang="id-ID" dirty="0"/>
            </a:br>
            <a:r>
              <a:rPr lang="id-I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LOMBA KEARSIPAN ANTAR OPD SE KAB. BULELENG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CD42C-1076-4E4E-ABCA-F8AC0D24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41542"/>
            <a:ext cx="9144000" cy="2816258"/>
          </a:xfrm>
        </p:spPr>
        <p:txBody>
          <a:bodyPr/>
          <a:lstStyle/>
          <a:p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AFC53-05AD-46B6-9E27-B26B568DB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26942"/>
              </p:ext>
            </p:extLst>
          </p:nvPr>
        </p:nvGraphicFramePr>
        <p:xfrm>
          <a:off x="1021863" y="1172931"/>
          <a:ext cx="10148271" cy="535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408">
                  <a:extLst>
                    <a:ext uri="{9D8B030D-6E8A-4147-A177-3AD203B41FA5}">
                      <a16:colId xmlns:a16="http://schemas.microsoft.com/office/drawing/2014/main" val="665208406"/>
                    </a:ext>
                  </a:extLst>
                </a:gridCol>
                <a:gridCol w="1932584">
                  <a:extLst>
                    <a:ext uri="{9D8B030D-6E8A-4147-A177-3AD203B41FA5}">
                      <a16:colId xmlns:a16="http://schemas.microsoft.com/office/drawing/2014/main" val="2200511899"/>
                    </a:ext>
                  </a:extLst>
                </a:gridCol>
                <a:gridCol w="4176075">
                  <a:extLst>
                    <a:ext uri="{9D8B030D-6E8A-4147-A177-3AD203B41FA5}">
                      <a16:colId xmlns:a16="http://schemas.microsoft.com/office/drawing/2014/main" val="2627160605"/>
                    </a:ext>
                  </a:extLst>
                </a:gridCol>
                <a:gridCol w="3176204">
                  <a:extLst>
                    <a:ext uri="{9D8B030D-6E8A-4147-A177-3AD203B41FA5}">
                      <a16:colId xmlns:a16="http://schemas.microsoft.com/office/drawing/2014/main" val="3996527791"/>
                    </a:ext>
                  </a:extLst>
                </a:gridCol>
              </a:tblGrid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NO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TANGGAL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OPD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KETERANGAN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25982003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1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2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BKPSDM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TIM PENILAI KAB. BULELENG</a:t>
                      </a:r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91529818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2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 Me6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BAPPEDA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KEGIATAN PUKUL  : 09.30 WITA</a:t>
                      </a:r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187410093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3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BKD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73399276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4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BAGIAN KESRA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519756619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5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BAGIAN EKBANG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064473050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6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DINAS PENANAMAN MODAL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4081640565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7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DINAS KEPENDUDUKAN DAN CATATAN SIPIL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947927732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8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13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DINAS PUPR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349646551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16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DINAS PENDIDIKAN DAN OLAH RAGA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1341343527"/>
                  </a:ext>
                </a:extLst>
              </a:tr>
              <a:tr h="471340">
                <a:tc>
                  <a:txBody>
                    <a:bodyPr/>
                    <a:lstStyle/>
                    <a:p>
                      <a:pPr algn="ctr"/>
                      <a:r>
                        <a:rPr lang="id-ID" b="1" dirty="0"/>
                        <a:t>10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17 MEI 2019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r>
                        <a:rPr lang="id-ID" b="1" dirty="0"/>
                        <a:t>DINAS PMD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 marL="100584" marR="100584"/>
                </a:tc>
                <a:extLst>
                  <a:ext uri="{0D108BD9-81ED-4DB2-BD59-A6C34878D82A}">
                    <a16:rowId xmlns:a16="http://schemas.microsoft.com/office/drawing/2014/main" val="350491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636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657</Words>
  <Application>Microsoft Office PowerPoint</Application>
  <PresentationFormat>Widescreen</PresentationFormat>
  <Paragraphs>247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Office Theme</vt:lpstr>
      <vt:lpstr>JADWAL PEMANTAPAN I LOMBA KEARSIPAN ANTAR OPD SE KAB. BULELENG</vt:lpstr>
      <vt:lpstr>JADWAL PEMANTAPAN I LOMBA KEARSIPAN DESA/KELURAHAN SE KAB. BULELENG</vt:lpstr>
      <vt:lpstr>JADWAL PENGAWASAN KEARSIPAN INTERNAL OPD (KECAMATAN) SE KAB. BULELENG</vt:lpstr>
      <vt:lpstr>JADWAL PEMANTAPAN II LOMBA KEARSIPAN DESA/KELURAHAN SE KAB. BULELENG</vt:lpstr>
      <vt:lpstr>JADWAL PEMANTAPAN II LOMBA KEARSIPAN ANTAR OPD SE KAB. BULELENG</vt:lpstr>
      <vt:lpstr>JADWAL PENILAIAN LOMBA KEARSIPAN DESA/KELUARAHAN SE KAB. BULELENG</vt:lpstr>
      <vt:lpstr>JADWAL PENILAIAN LOMBA KEARSIPAN ANTAR OPD SE KAB. BULELENG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JADWAL PEMANTAPAN I LOMBA KEARSIPAN DESA/KELUARAHAN</dc:title>
  <dc:creator>ASUS</dc:creator>
  <cp:lastModifiedBy>ASUS</cp:lastModifiedBy>
  <cp:revision>21</cp:revision>
  <cp:lastPrinted>2019-01-08T01:21:37Z</cp:lastPrinted>
  <dcterms:created xsi:type="dcterms:W3CDTF">2019-01-03T02:45:55Z</dcterms:created>
  <dcterms:modified xsi:type="dcterms:W3CDTF">2019-01-14T06:04:40Z</dcterms:modified>
</cp:coreProperties>
</file>